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7" r:id="rId2"/>
  </p:sldIdLst>
  <p:sldSz cx="6858000" cy="9906000" type="A4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6" autoAdjust="0"/>
    <p:restoredTop sz="94660"/>
  </p:normalViewPr>
  <p:slideViewPr>
    <p:cSldViewPr snapToGrid="0">
      <p:cViewPr varScale="1">
        <p:scale>
          <a:sx n="87" d="100"/>
          <a:sy n="87" d="100"/>
        </p:scale>
        <p:origin x="3080" y="2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AA0652-D3EB-546F-7E88-527420EEC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1B5C0FB-CE89-DE48-134B-9A7B23DF1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617300-CFDA-DE95-AE43-EF20393A5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EFB8-F454-470B-A597-517D4F78CF85}" type="datetimeFigureOut">
              <a:rPr kumimoji="1" lang="ja-JP" altLang="en-US" smtClean="0"/>
              <a:t>2024/11/4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CEDC47-EBF6-0DD6-A9FA-C08A6A703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E75A0B-118A-F739-4849-9831B837E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6229-A4F2-4DFF-98CC-F8C11BD722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86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C356B0-7189-B41E-C635-F9815ADFF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5D6BFD5-2E78-F927-C81B-0787C37FA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D9C1A33-4BF2-88CB-4435-3EE11F90B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EFB8-F454-470B-A597-517D4F78CF85}" type="datetimeFigureOut">
              <a:rPr kumimoji="1" lang="ja-JP" altLang="en-US" smtClean="0"/>
              <a:t>2024/11/4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BDFC8B-445C-B30B-6A4A-501829050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7A23834-8FDB-4557-9FB7-219D05335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6229-A4F2-4DFF-98CC-F8C11BD722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890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BFB6850-2448-92F1-9C1C-EB49E10A0F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68F0BE4-0C01-CF18-9C1D-8629B79CE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57DB50-5F37-C5CD-E2B2-E1C709C3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EFB8-F454-470B-A597-517D4F78CF85}" type="datetimeFigureOut">
              <a:rPr kumimoji="1" lang="ja-JP" altLang="en-US" smtClean="0"/>
              <a:t>2024/11/4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C82703-D545-5DDF-7272-2F59057E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F2D55F-4F3E-4C7C-6D26-CE6D6F542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6229-A4F2-4DFF-98CC-F8C11BD722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759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A241DC-9D48-E61F-70CC-D4E5768ED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FE9999-997F-26F1-1BB4-68437E945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D444A6-BE8C-42A9-C0C3-5999E7D0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EFB8-F454-470B-A597-517D4F78CF85}" type="datetimeFigureOut">
              <a:rPr kumimoji="1" lang="ja-JP" altLang="en-US" smtClean="0"/>
              <a:t>2024/11/4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A5AF65-E1EB-E77D-CE54-AA6B19FBB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BD9FFC-5C1B-54CB-2001-70593B244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6229-A4F2-4DFF-98CC-F8C11BD722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022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3D2771-C478-90CC-EBEA-8F6F53D29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F786EEC-9AFD-8DE5-A0BA-423E438B3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55939E-22CA-5C3B-7828-6CE49367F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EFB8-F454-470B-A597-517D4F78CF85}" type="datetimeFigureOut">
              <a:rPr kumimoji="1" lang="ja-JP" altLang="en-US" smtClean="0"/>
              <a:t>2024/11/4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47604D-9374-226E-CA23-4C3E03063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EEC633-CFED-AD7C-EAF8-36CEE8804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6229-A4F2-4DFF-98CC-F8C11BD722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647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2EB899-09EE-4E5A-F234-85EDB4E52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643819-3518-A2BB-F3FE-57709FD482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2E37A6B-B69A-C78C-ABE0-C9DD23C5F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F374456-8AC6-5569-8E41-5C26AFAF6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EFB8-F454-470B-A597-517D4F78CF85}" type="datetimeFigureOut">
              <a:rPr kumimoji="1" lang="ja-JP" altLang="en-US" smtClean="0"/>
              <a:t>2024/11/4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45D8749-7A32-34DE-2D67-2A34C7F0B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95E71C3-53AC-F4F7-C0AD-6D4D46323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6229-A4F2-4DFF-98CC-F8C11BD722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2781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155AAA-5B73-332E-224C-B8D0C5D58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75B238-5248-C100-76E9-305DA458F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B28568E-5AC4-EAF7-FFCA-7C13634B3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B00EBAA-B87B-CB0D-02BF-1FE6C5A66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4132073-9CC2-5E3A-7610-6F06328B3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5932AD6-ADC0-8937-B011-95F3555A8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EFB8-F454-470B-A597-517D4F78CF85}" type="datetimeFigureOut">
              <a:rPr kumimoji="1" lang="ja-JP" altLang="en-US" smtClean="0"/>
              <a:t>2024/11/4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F495EAD-33CB-7762-816B-F87AAF86A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430D8B9-8EEE-3D40-347B-0535A5FF6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6229-A4F2-4DFF-98CC-F8C11BD722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8103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53A03F-66FD-22CC-AAD2-4C836D0BF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CC6B952-6E26-58A5-5D88-CD5228719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EFB8-F454-470B-A597-517D4F78CF85}" type="datetimeFigureOut">
              <a:rPr kumimoji="1" lang="ja-JP" altLang="en-US" smtClean="0"/>
              <a:t>2024/11/4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436B36D-9FB1-1B22-498E-077844C80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F8866AB-8E81-7101-D5E8-1320A36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6229-A4F2-4DFF-98CC-F8C11BD722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863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6D334F7-9D15-F0BE-F234-A303FC611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EFB8-F454-470B-A597-517D4F78CF85}" type="datetimeFigureOut">
              <a:rPr kumimoji="1" lang="ja-JP" altLang="en-US" smtClean="0"/>
              <a:t>2024/11/4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19FF920-D591-0AB4-2AA1-C51F3F458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A8272A-EC70-8405-F704-CBDCAF2D4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6229-A4F2-4DFF-98CC-F8C11BD722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90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EDF484-61F3-C902-8E19-82487AB25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1348FB-9F86-8D29-C774-B926F2BBC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CA8963E-BD6A-AE39-E26D-9B905FC7A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DC05DD-35CA-7BFC-17BA-4E3B29CF5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EFB8-F454-470B-A597-517D4F78CF85}" type="datetimeFigureOut">
              <a:rPr kumimoji="1" lang="ja-JP" altLang="en-US" smtClean="0"/>
              <a:t>2024/11/4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85B2A2C-8E19-DD49-FE1C-ED34E65FF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D455DFF-4E12-D7DF-B436-A7BD810B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6229-A4F2-4DFF-98CC-F8C11BD722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341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58D3DB-DE15-1FF7-8B90-8A59704A2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6301B01-1631-B316-DFFD-5570269251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D12F513-F262-4942-486F-7267E9CFB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25D19DD-71B5-D33C-5539-1D1165472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EFB8-F454-470B-A597-517D4F78CF85}" type="datetimeFigureOut">
              <a:rPr kumimoji="1" lang="ja-JP" altLang="en-US" smtClean="0"/>
              <a:t>2024/11/4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8B1134A-9DF2-036C-7351-230514E0B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AFC5A7B-6809-90BF-B185-54A9291DD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6229-A4F2-4DFF-98CC-F8C11BD722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4994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7F42849-788C-8626-C0B5-9E487E96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64BB3A6-B8A1-C9F4-0938-E342B1691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4E3349-8D66-E1E3-5E1C-524A939C23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BEFB8-F454-470B-A597-517D4F78CF85}" type="datetimeFigureOut">
              <a:rPr kumimoji="1" lang="ja-JP" altLang="en-US" smtClean="0"/>
              <a:t>2024/11/4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12C037-9DEF-C951-2811-7579B42AB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5B47FE-5F1E-D74C-A400-214C4C1C5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26229-A4F2-4DFF-98CC-F8C11BD722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121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E7FBAA4-8C0C-EAA5-F519-AB9CE2976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0629" b="14550"/>
          <a:stretch/>
        </p:blipFill>
        <p:spPr>
          <a:xfrm>
            <a:off x="-8878" y="-16"/>
            <a:ext cx="6869941" cy="3079115"/>
          </a:xfrm>
          <a:prstGeom prst="rect">
            <a:avLst/>
          </a:prstGeom>
          <a:effectLst>
            <a:softEdge rad="0"/>
          </a:effectLst>
        </p:spPr>
      </p:pic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9D0B040D-CCC3-1CBA-BDCF-815AD4EE1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67" y="3364636"/>
            <a:ext cx="6622868" cy="6457619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鈴木光司　先生（日本医科大学千葉北総病院）</a:t>
            </a:r>
          </a:p>
          <a:p>
            <a:pPr marL="0" indent="0">
              <a:buNone/>
            </a:pPr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　　「急性期理学療法の実際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buNone/>
            </a:pPr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　　　　　　　</a:t>
            </a:r>
            <a:r>
              <a:rPr lang="en-US" altLang="ja-JP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〜</a:t>
            </a:r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日本医科大学千葉北総病院救命救急センターでの取り組み</a:t>
            </a:r>
            <a:r>
              <a:rPr lang="en-US" altLang="ja-JP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〜</a:t>
            </a:r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」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buNone/>
            </a:pPr>
            <a:endParaRPr lang="ja-JP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buNone/>
            </a:pPr>
            <a:r>
              <a:rPr lang="ja-JP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奥村太朗　先生（聖隷佐倉市民病院）</a:t>
            </a:r>
            <a:endParaRPr lang="en-US" altLang="ja-JP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buNone/>
            </a:pPr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　　　　　「当院における肩疾患の術後リハビリについて～腱板断裂中心に～」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buNone/>
            </a:pPr>
            <a:endParaRPr lang="en-US" altLang="ja-JP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buNone/>
            </a:pPr>
            <a:r>
              <a:rPr lang="ja-JP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山田航平　先生（成田赤十字病院）</a:t>
            </a:r>
          </a:p>
          <a:p>
            <a:pPr marL="0" indent="0">
              <a:buNone/>
            </a:pPr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　　　　　「脳卒中急性期理学療法の実際～合併症の予防から機能回復まで～」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buNone/>
            </a:pPr>
            <a:r>
              <a:rPr lang="ja-JP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　　　　　</a:t>
            </a:r>
            <a:endParaRPr lang="en-US" altLang="ja-JP" sz="18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+mn-ea"/>
              </a:rPr>
              <a:t>　　</a:t>
            </a:r>
            <a:r>
              <a:rPr lang="en-US" altLang="ja-JP" sz="2400" b="1" dirty="0">
                <a:latin typeface="+mn-ea"/>
              </a:rPr>
              <a:t>2024</a:t>
            </a:r>
            <a:r>
              <a:rPr lang="ja-JP" altLang="en-US" sz="2400" b="1" dirty="0">
                <a:latin typeface="+mn-ea"/>
              </a:rPr>
              <a:t>年</a:t>
            </a:r>
            <a:r>
              <a:rPr lang="en-US" altLang="ja-JP" sz="3600" b="1" dirty="0">
                <a:latin typeface="+mn-ea"/>
              </a:rPr>
              <a:t>11</a:t>
            </a:r>
            <a:r>
              <a:rPr lang="ja-JP" altLang="en-US" sz="2400" b="1" dirty="0">
                <a:latin typeface="+mn-ea"/>
              </a:rPr>
              <a:t>月</a:t>
            </a:r>
            <a:r>
              <a:rPr lang="en-US" altLang="ja-JP" sz="3600" b="1" dirty="0">
                <a:latin typeface="+mn-ea"/>
              </a:rPr>
              <a:t>20</a:t>
            </a:r>
            <a:r>
              <a:rPr lang="ja-JP" altLang="en-US" sz="2400" b="1" dirty="0">
                <a:latin typeface="+mn-ea"/>
              </a:rPr>
              <a:t>日（水） </a:t>
            </a:r>
            <a:r>
              <a:rPr lang="en-US" altLang="ja-JP" sz="2400" b="1" dirty="0">
                <a:latin typeface="+mn-ea"/>
              </a:rPr>
              <a:t>19:00</a:t>
            </a:r>
            <a:r>
              <a:rPr lang="ja-JP" altLang="en-US" sz="2400" b="1" dirty="0">
                <a:latin typeface="+mn-ea"/>
              </a:rPr>
              <a:t>～</a:t>
            </a:r>
            <a:r>
              <a:rPr lang="en-US" altLang="ja-JP" sz="2400" b="1" dirty="0">
                <a:latin typeface="+mn-ea"/>
              </a:rPr>
              <a:t>20:30</a:t>
            </a:r>
          </a:p>
          <a:p>
            <a:pPr marL="0" indent="0">
              <a:buNone/>
            </a:pPr>
            <a:r>
              <a:rPr lang="ja-JP" altLang="en-US" sz="1600" dirty="0">
                <a:latin typeface="+mn-ea"/>
              </a:rPr>
              <a:t>　形式：</a:t>
            </a:r>
            <a:r>
              <a:rPr lang="en-US" altLang="ja-JP" sz="1600" dirty="0">
                <a:latin typeface="+mn-ea"/>
              </a:rPr>
              <a:t>zoom</a:t>
            </a:r>
            <a:r>
              <a:rPr lang="ja-JP" altLang="en-US" sz="1600" dirty="0">
                <a:latin typeface="+mn-ea"/>
              </a:rPr>
              <a:t>を用いたオンライン</a:t>
            </a:r>
            <a:endParaRPr lang="en-US" altLang="ja-JP" sz="1600" dirty="0">
              <a:latin typeface="+mn-ea"/>
            </a:endParaRPr>
          </a:p>
          <a:p>
            <a:pPr marL="0" indent="0">
              <a:buNone/>
            </a:pPr>
            <a:r>
              <a:rPr lang="ja-JP" altLang="en-US" sz="1600" dirty="0">
                <a:latin typeface="+mn-ea"/>
              </a:rPr>
              <a:t>　対象：千葉県在住または在勤の理学療法士　</a:t>
            </a:r>
            <a:endParaRPr lang="en-US" altLang="ja-JP" sz="1600" dirty="0">
              <a:latin typeface="+mn-ea"/>
            </a:endParaRPr>
          </a:p>
          <a:p>
            <a:pPr marL="0" indent="0">
              <a:buNone/>
            </a:pPr>
            <a:r>
              <a:rPr lang="ja-JP" altLang="en-US" sz="1600" dirty="0">
                <a:latin typeface="+mn-ea"/>
              </a:rPr>
              <a:t>　費用：無料</a:t>
            </a:r>
            <a:endParaRPr lang="en-US" altLang="ja-JP" sz="1600" dirty="0">
              <a:latin typeface="+mn-ea"/>
            </a:endParaRPr>
          </a:p>
          <a:p>
            <a:pPr marL="0" indent="0">
              <a:buNone/>
            </a:pPr>
            <a:r>
              <a:rPr lang="ja-JP" altLang="en-US" sz="1600" dirty="0">
                <a:latin typeface="+mn-ea"/>
              </a:rPr>
              <a:t>　定員：</a:t>
            </a:r>
            <a:r>
              <a:rPr lang="en-US" altLang="ja-JP" sz="1600" dirty="0">
                <a:latin typeface="+mn-ea"/>
              </a:rPr>
              <a:t>300</a:t>
            </a:r>
            <a:r>
              <a:rPr lang="ja-JP" altLang="en-US" sz="1600" dirty="0">
                <a:latin typeface="+mn-ea"/>
              </a:rPr>
              <a:t>名</a:t>
            </a:r>
            <a:endParaRPr lang="en-US" altLang="ja-JP" sz="1600" dirty="0">
              <a:latin typeface="+mn-ea"/>
            </a:endParaRPr>
          </a:p>
          <a:p>
            <a:pPr marL="0" indent="0">
              <a:buNone/>
            </a:pPr>
            <a:r>
              <a:rPr lang="ja-JP" altLang="en-US" sz="1600" dirty="0">
                <a:latin typeface="+mn-ea"/>
              </a:rPr>
              <a:t>　</a:t>
            </a:r>
            <a:endParaRPr lang="en-US" altLang="ja-JP" sz="1600" dirty="0">
              <a:latin typeface="+mn-ea"/>
            </a:endParaRPr>
          </a:p>
          <a:p>
            <a:pPr marL="0" indent="0">
              <a:buNone/>
            </a:pPr>
            <a:r>
              <a:rPr lang="ja-JP" altLang="en-US" sz="1600" b="1" dirty="0">
                <a:latin typeface="+mn-ea"/>
              </a:rPr>
              <a:t>　</a:t>
            </a:r>
            <a:endParaRPr lang="en-US" altLang="ja-JP" sz="1600" b="1" dirty="0">
              <a:latin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2687A4-92C5-4A1B-D8E2-3D05E17CE9A4}"/>
              </a:ext>
            </a:extLst>
          </p:cNvPr>
          <p:cNvSpPr txBox="1"/>
          <p:nvPr/>
        </p:nvSpPr>
        <p:spPr>
          <a:xfrm>
            <a:off x="2645847" y="67513"/>
            <a:ext cx="43346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 dirty="0">
                <a:latin typeface="+mn-ea"/>
              </a:rPr>
              <a:t>主催：千葉県理学療法士会　印旛ブロック</a:t>
            </a:r>
            <a:endParaRPr lang="en-US" altLang="ja-JP" sz="1600" b="1" dirty="0">
              <a:latin typeface="+mn-ea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4D8651DC-9F5A-2803-3395-8C842AF5C808}"/>
              </a:ext>
            </a:extLst>
          </p:cNvPr>
          <p:cNvSpPr/>
          <p:nvPr/>
        </p:nvSpPr>
        <p:spPr>
          <a:xfrm>
            <a:off x="342901" y="8180268"/>
            <a:ext cx="6299195" cy="1436221"/>
          </a:xfrm>
          <a:prstGeom prst="roundRect">
            <a:avLst>
              <a:gd name="adj" fmla="val 9162"/>
            </a:avLst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参加申込</a:t>
            </a:r>
            <a:r>
              <a:rPr kumimoji="1"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11</a:t>
            </a:r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</a:t>
            </a:r>
            <a:r>
              <a:rPr kumimoji="1"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17</a:t>
            </a:r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日（日）締切</a:t>
            </a:r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・</a:t>
            </a:r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申込フォーム</a:t>
            </a:r>
            <a:endParaRPr kumimoji="1"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1"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Zoom</a:t>
            </a:r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</a:t>
            </a:r>
            <a:r>
              <a:rPr kumimoji="1"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URL</a:t>
            </a:r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は</a:t>
            </a:r>
            <a:r>
              <a:rPr kumimoji="1"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11</a:t>
            </a:r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</a:t>
            </a:r>
            <a:r>
              <a:rPr kumimoji="1"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18</a:t>
            </a:r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日に送付致します</a:t>
            </a:r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。</a:t>
            </a:r>
            <a:endParaRPr kumimoji="1"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just"/>
            <a:r>
              <a:rPr lang="ja-JP" altLang="en-US" sz="1200" kern="100" dirty="0">
                <a:solidFill>
                  <a:schemeClr val="tx1"/>
                </a:solidFill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　　　　　　　　　　　　　　　　　　　　　　　　　　　　　　　　　　　　　　　　　　　　　　　</a:t>
            </a:r>
            <a:endParaRPr lang="en-US" altLang="ja-JP" sz="1200" kern="100" dirty="0">
              <a:solidFill>
                <a:schemeClr val="tx1"/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kern="100" dirty="0">
                <a:solidFill>
                  <a:schemeClr val="tx1"/>
                </a:solidFill>
                <a:ea typeface="游明朝" panose="02020400000000000000" pitchFamily="18" charset="-128"/>
                <a:cs typeface="Times New Roman" panose="02020603050405020304" pitchFamily="18" charset="0"/>
              </a:rPr>
              <a:t>　　　　　　　　　　　　　　　　　　　　　　　　　　　　　　</a:t>
            </a:r>
            <a:r>
              <a:rPr lang="en-US" altLang="ja-JP" sz="1200" kern="100" dirty="0">
                <a:solidFill>
                  <a:schemeClr val="tx1"/>
                </a:solidFill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https://x.gd/OyjUn</a:t>
            </a:r>
            <a:endParaRPr lang="ja-JP" altLang="ja-JP" sz="1200" kern="100" dirty="0">
              <a:solidFill>
                <a:schemeClr val="tx1"/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9F69767-4F6E-3D91-2DD7-C3382AFAAF47}"/>
              </a:ext>
            </a:extLst>
          </p:cNvPr>
          <p:cNvSpPr txBox="1"/>
          <p:nvPr/>
        </p:nvSpPr>
        <p:spPr>
          <a:xfrm>
            <a:off x="215902" y="9350532"/>
            <a:ext cx="66420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+mn-ea"/>
              </a:rPr>
              <a:t>問い合わせ：千葉県理学療法士会　印旛ブロック　学術担当　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　　　　　　東邦大学医療センター佐倉病院　秋葉崇（</a:t>
            </a:r>
            <a:r>
              <a:rPr lang="en-US" altLang="ja-JP" sz="1200" dirty="0">
                <a:latin typeface="+mn-ea"/>
              </a:rPr>
              <a:t>takashi.akiba@med.toho-u.ac.jp</a:t>
            </a:r>
            <a:r>
              <a:rPr lang="ja-JP" altLang="en-US" sz="1200" dirty="0">
                <a:latin typeface="+mn-ea"/>
              </a:rPr>
              <a:t>）</a:t>
            </a:r>
            <a:endParaRPr lang="en-US" altLang="ja-JP" sz="1200" dirty="0">
              <a:latin typeface="+mn-ea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25E0D4EC-0664-FC3F-E904-124DBA873A0B}"/>
              </a:ext>
            </a:extLst>
          </p:cNvPr>
          <p:cNvCxnSpPr>
            <a:cxnSpLocks/>
          </p:cNvCxnSpPr>
          <p:nvPr/>
        </p:nvCxnSpPr>
        <p:spPr>
          <a:xfrm>
            <a:off x="215902" y="6692900"/>
            <a:ext cx="6426195" cy="0"/>
          </a:xfrm>
          <a:prstGeom prst="line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1B723386-0C9A-E8FE-4627-DDD0A803DB00}"/>
              </a:ext>
            </a:extLst>
          </p:cNvPr>
          <p:cNvSpPr/>
          <p:nvPr/>
        </p:nvSpPr>
        <p:spPr>
          <a:xfrm flipH="1">
            <a:off x="215902" y="6139156"/>
            <a:ext cx="380998" cy="56199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C29D041-0181-608F-7078-A66DCFFEB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575" y="7292334"/>
            <a:ext cx="1811521" cy="1811521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346081" y="487878"/>
            <a:ext cx="6162846" cy="479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020933" y="1492518"/>
            <a:ext cx="4802820" cy="460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685054" y="2307833"/>
            <a:ext cx="5467166" cy="4078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42902" y="407976"/>
            <a:ext cx="620549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/>
              <a:t>第</a:t>
            </a:r>
            <a:r>
              <a:rPr lang="en-US" altLang="ja-JP" sz="3600" dirty="0"/>
              <a:t>5</a:t>
            </a:r>
            <a:r>
              <a:rPr lang="ja-JP" altLang="en-US" sz="2800" dirty="0"/>
              <a:t>回　印旛ブロック学術研修会</a:t>
            </a:r>
          </a:p>
          <a:p>
            <a:pPr algn="ctr"/>
            <a:endParaRPr lang="en-US" altLang="ja-JP" sz="3200" b="1" dirty="0"/>
          </a:p>
          <a:p>
            <a:pPr algn="ctr"/>
            <a:r>
              <a:rPr lang="ja-JP" altLang="en-US" sz="3200" b="1" dirty="0"/>
              <a:t>急性期理学療法の実際</a:t>
            </a:r>
            <a:endParaRPr lang="ja-JP" altLang="en-US" sz="2400" b="1" dirty="0"/>
          </a:p>
          <a:p>
            <a:pPr algn="ctr"/>
            <a:endParaRPr lang="en-US" altLang="ja-JP" sz="2400" b="1" dirty="0">
              <a:solidFill>
                <a:srgbClr val="C00000"/>
              </a:solidFill>
            </a:endParaRPr>
          </a:p>
          <a:p>
            <a:pPr algn="ctr"/>
            <a:r>
              <a:rPr lang="ja-JP" altLang="en-US" sz="2400" b="1" dirty="0">
                <a:solidFill>
                  <a:srgbClr val="C00000"/>
                </a:solidFill>
              </a:rPr>
              <a:t>～機能低下の予防から機能回復まで～</a:t>
            </a:r>
            <a:r>
              <a:rPr lang="ja-JP" altLang="en-US" b="1" dirty="0">
                <a:solidFill>
                  <a:srgbClr val="C00000"/>
                </a:solidFill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968910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TM02900743[[fn=オーガニック]]</Template>
  <TotalTime>236</TotalTime>
  <Words>224</Words>
  <Application>Microsoft Macintosh PowerPoint</Application>
  <PresentationFormat>A4 210 x 297 mm</PresentationFormat>
  <Paragraphs>30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游ゴシック Light</vt:lpstr>
      <vt:lpstr>游明朝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秋葉 崇</dc:creator>
  <cp:lastModifiedBy>Katogi Takehide</cp:lastModifiedBy>
  <cp:revision>19</cp:revision>
  <cp:lastPrinted>2024-10-22T03:21:49Z</cp:lastPrinted>
  <dcterms:created xsi:type="dcterms:W3CDTF">2022-07-31T07:26:00Z</dcterms:created>
  <dcterms:modified xsi:type="dcterms:W3CDTF">2024-11-03T22:38:20Z</dcterms:modified>
</cp:coreProperties>
</file>